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4416975-7DC3-413C-9EA1-D4E003F65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87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118C940-D0B5-4B7D-BA7D-2D105C9AF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576061-8A31-4BA7-838C-87E4ECB5E5F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83206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456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H042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看哪父賜何等慈愛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BEHOLD! WHAT MANNER OF LOVE 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5566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看哪！看哪！父賜給我們是何等的愛，</a:t>
            </a:r>
          </a:p>
          <a:p>
            <a:pPr algn="ctr"/>
            <a:r>
              <a:rPr lang="en-US" altLang="zh-TW" sz="2800" dirty="0"/>
              <a:t>Behold! Behold! What manner of love</a:t>
            </a:r>
          </a:p>
          <a:p>
            <a:pPr algn="ctr"/>
            <a:r>
              <a:rPr lang="zh-TW" altLang="en-US" dirty="0"/>
              <a:t>是何等的愛，</a:t>
            </a:r>
          </a:p>
          <a:p>
            <a:pPr algn="ctr"/>
            <a:r>
              <a:rPr lang="en-US" altLang="zh-TW" sz="2800" dirty="0"/>
              <a:t>The Father hath bestowed upon us</a:t>
            </a:r>
          </a:p>
          <a:p>
            <a:pPr algn="ctr"/>
            <a:r>
              <a:rPr lang="zh-TW" altLang="en-US" dirty="0"/>
              <a:t>使我們得稱為神的兒女；</a:t>
            </a:r>
          </a:p>
          <a:p>
            <a:pPr algn="ctr"/>
            <a:r>
              <a:rPr lang="en-US" altLang="zh-TW" sz="2800" dirty="0"/>
              <a:t>That we should be called the children of God,</a:t>
            </a:r>
          </a:p>
          <a:p>
            <a:pPr algn="ctr"/>
            <a:r>
              <a:rPr lang="zh-TW" altLang="en-US" dirty="0"/>
              <a:t>我們也真是祂的兒女。</a:t>
            </a:r>
          </a:p>
          <a:p>
            <a:pPr algn="ctr"/>
            <a:r>
              <a:rPr lang="en-US" altLang="zh-TW" sz="2800" dirty="0"/>
              <a:t>That we should be the children of God.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470</TotalTime>
  <Words>76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H042  看哪父賜何等慈愛 BEHOLD! WHAT MANNER OF LOVE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H042 看哪父賜何等慈愛 BEHOLD! WHAT MANNER OF LOVE</dc:title>
  <dc:subject>Hymnary 聖徒詩歌</dc:subject>
  <dc:creator>1 John 3:1</dc:creator>
  <cp:lastModifiedBy>Timothy Liang</cp:lastModifiedBy>
  <cp:revision>55</cp:revision>
  <dcterms:created xsi:type="dcterms:W3CDTF">2001-04-19T19:07:54Z</dcterms:created>
  <dcterms:modified xsi:type="dcterms:W3CDTF">2017-07-31T22:55:58Z</dcterms:modified>
</cp:coreProperties>
</file>